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0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7A5-543C-4B62-8AE7-EB1DD39F6CB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A3B7-7D09-4FBE-A209-13F7666D4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09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7A5-543C-4B62-8AE7-EB1DD39F6CB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A3B7-7D09-4FBE-A209-13F7666D4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585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7A5-543C-4B62-8AE7-EB1DD39F6CB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A3B7-7D09-4FBE-A209-13F7666D4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989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7A5-543C-4B62-8AE7-EB1DD39F6CB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A3B7-7D09-4FBE-A209-13F7666D4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016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7A5-543C-4B62-8AE7-EB1DD39F6CB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A3B7-7D09-4FBE-A209-13F7666D4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431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7A5-543C-4B62-8AE7-EB1DD39F6CB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A3B7-7D09-4FBE-A209-13F7666D4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0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7A5-543C-4B62-8AE7-EB1DD39F6CB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A3B7-7D09-4FBE-A209-13F7666D4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235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7A5-543C-4B62-8AE7-EB1DD39F6CB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A3B7-7D09-4FBE-A209-13F7666D4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82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7A5-543C-4B62-8AE7-EB1DD39F6CB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A3B7-7D09-4FBE-A209-13F7666D4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984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7A5-543C-4B62-8AE7-EB1DD39F6CB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A3B7-7D09-4FBE-A209-13F7666D4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057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7A5-543C-4B62-8AE7-EB1DD39F6CB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A3B7-7D09-4FBE-A209-13F7666D4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822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3A7A5-543C-4B62-8AE7-EB1DD39F6CB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8A3B7-7D09-4FBE-A209-13F7666D4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8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capitalize and learn from the three components of this continental project?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7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Commonalities Across Regions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Farming system/livelihood components and constraints may be common across regions – where research is done may not be the only place it is applicable.</a:t>
            </a:r>
          </a:p>
          <a:p>
            <a:r>
              <a:rPr lang="en-US" dirty="0" smtClean="0"/>
              <a:t>Common monitoring and evaluation framework  and research design will facilitate learning.</a:t>
            </a:r>
          </a:p>
          <a:p>
            <a:r>
              <a:rPr lang="en-US" dirty="0" smtClean="0"/>
              <a:t>Emergent research questions transcend national and regional boundaries.</a:t>
            </a:r>
          </a:p>
        </p:txBody>
      </p:sp>
    </p:spTree>
    <p:extLst>
      <p:ext uri="{BB962C8B-B14F-4D97-AF65-F5344CB8AC3E}">
        <p14:creationId xmlns:p14="http://schemas.microsoft.com/office/powerpoint/2010/main" val="80396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Emergent 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Opportunities to test development hypotheses under a single conceptual framework. </a:t>
            </a:r>
          </a:p>
          <a:p>
            <a:r>
              <a:rPr lang="en-US" dirty="0" smtClean="0"/>
              <a:t>Need to understand initial conditions, pathways, and outcomes (at least qualitatively).</a:t>
            </a:r>
          </a:p>
          <a:p>
            <a:r>
              <a:rPr lang="en-US" dirty="0" smtClean="0"/>
              <a:t>For example: How does this project contribute to nutrition outcomes? How (or if?) nutrition outcomes relate to environmental, social, and economic sustainability? </a:t>
            </a:r>
          </a:p>
        </p:txBody>
      </p:sp>
    </p:spTree>
    <p:extLst>
      <p:ext uri="{BB962C8B-B14F-4D97-AF65-F5344CB8AC3E}">
        <p14:creationId xmlns:p14="http://schemas.microsoft.com/office/powerpoint/2010/main" val="340511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 Pathways to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Identify “development syndromes” with similar constraints and opportunities.</a:t>
            </a:r>
          </a:p>
          <a:p>
            <a:r>
              <a:rPr lang="en-US" dirty="0" smtClean="0"/>
              <a:t>Diagnose how interventions yield impacts across intensification and sustainability gradients.</a:t>
            </a:r>
          </a:p>
          <a:p>
            <a:r>
              <a:rPr lang="en-US" dirty="0" smtClean="0"/>
              <a:t>For example, how (and if) increased productivity raise incomes and improve nutrition/stunting outcomes?</a:t>
            </a:r>
          </a:p>
          <a:p>
            <a:r>
              <a:rPr lang="en-US" dirty="0" smtClean="0"/>
              <a:t>Need to establish logical links and measure causation between interventions and outcomes and high-level impacts.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2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Conceptual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 a common framework to characterize site </a:t>
            </a:r>
            <a:r>
              <a:rPr lang="en-US" dirty="0" err="1" smtClean="0"/>
              <a:t>agroecologies</a:t>
            </a:r>
            <a:r>
              <a:rPr lang="en-US" dirty="0" smtClean="0"/>
              <a:t>, household and community socioeconomic characteristics, interventions, impact pathways, and indicators (M&amp;E plan).</a:t>
            </a:r>
          </a:p>
          <a:p>
            <a:r>
              <a:rPr lang="en-US" dirty="0" smtClean="0"/>
              <a:t>Technical details of interventions, component technologies will vary within and between the three regions.</a:t>
            </a:r>
          </a:p>
          <a:p>
            <a:r>
              <a:rPr lang="en-US" dirty="0" smtClean="0"/>
              <a:t>Consider opportunities to scale up across intensification/sustainability gradients.</a:t>
            </a:r>
          </a:p>
        </p:txBody>
      </p:sp>
    </p:spTree>
    <p:extLst>
      <p:ext uri="{BB962C8B-B14F-4D97-AF65-F5344CB8AC3E}">
        <p14:creationId xmlns:p14="http://schemas.microsoft.com/office/powerpoint/2010/main" val="163214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Yearly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opportunity for to share lessons and expertise across regions and disciplines.</a:t>
            </a:r>
          </a:p>
          <a:p>
            <a:r>
              <a:rPr lang="en-US" dirty="0" smtClean="0"/>
              <a:t>Include development partners, and focus discussion on integration and development.</a:t>
            </a:r>
          </a:p>
          <a:p>
            <a:r>
              <a:rPr lang="en-US" dirty="0" smtClean="0"/>
              <a:t>Allow for feedback and adaptive changes to research design.</a:t>
            </a:r>
          </a:p>
          <a:p>
            <a:r>
              <a:rPr lang="en-US" dirty="0" smtClean="0"/>
              <a:t>Learn from other programs: CRPs, CRSPs, development activities, CAADP activities.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3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286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How do we capitalize and learn from the three components of this continental project?</vt:lpstr>
      <vt:lpstr>Commonalities Across Regions</vt:lpstr>
      <vt:lpstr>Emergent Research Questions</vt:lpstr>
      <vt:lpstr>Analyze Pathways to Impact</vt:lpstr>
      <vt:lpstr>Conceptual Framework</vt:lpstr>
      <vt:lpstr>Yearly Meetings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we capitalize and learn from the three components of this continental project?</dc:title>
  <dc:creator>Windows User</dc:creator>
  <cp:lastModifiedBy>Windows User</cp:lastModifiedBy>
  <cp:revision>7</cp:revision>
  <dcterms:created xsi:type="dcterms:W3CDTF">2012-02-07T11:20:28Z</dcterms:created>
  <dcterms:modified xsi:type="dcterms:W3CDTF">2012-02-07T12:52:48Z</dcterms:modified>
</cp:coreProperties>
</file>